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78" r:id="rId2"/>
  </p:sldMasterIdLst>
  <p:notesMasterIdLst>
    <p:notesMasterId r:id="rId28"/>
  </p:notesMasterIdLst>
  <p:sldIdLst>
    <p:sldId id="256" r:id="rId3"/>
    <p:sldId id="257" r:id="rId4"/>
    <p:sldId id="258" r:id="rId5"/>
    <p:sldId id="264" r:id="rId6"/>
    <p:sldId id="268" r:id="rId7"/>
    <p:sldId id="271" r:id="rId8"/>
    <p:sldId id="274" r:id="rId9"/>
    <p:sldId id="272" r:id="rId10"/>
    <p:sldId id="273" r:id="rId11"/>
    <p:sldId id="275" r:id="rId12"/>
    <p:sldId id="270" r:id="rId13"/>
    <p:sldId id="276" r:id="rId14"/>
    <p:sldId id="280" r:id="rId15"/>
    <p:sldId id="283" r:id="rId16"/>
    <p:sldId id="269" r:id="rId17"/>
    <p:sldId id="277" r:id="rId18"/>
    <p:sldId id="278" r:id="rId19"/>
    <p:sldId id="279" r:id="rId20"/>
    <p:sldId id="281" r:id="rId21"/>
    <p:sldId id="282" r:id="rId22"/>
    <p:sldId id="284" r:id="rId23"/>
    <p:sldId id="285" r:id="rId24"/>
    <p:sldId id="267" r:id="rId25"/>
    <p:sldId id="265" r:id="rId26"/>
    <p:sldId id="266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6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408" y="1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-290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62EF7-C4EA-4AB1-8919-836C203F420E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C9B566-F2EA-4529-A47E-35D6AF282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462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304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4293096"/>
            <a:ext cx="8352928" cy="850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소단원 및 부제목</a:t>
            </a:r>
            <a:endParaRPr lang="en-US" altLang="ko-KR" smtClean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304684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-11906" y="973852"/>
            <a:ext cx="9144000" cy="3024336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 smtClean="0"/>
              <a:t> </a:t>
            </a:r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9976" y="5628704"/>
            <a:ext cx="8280920" cy="72008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400" u="sng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400" u="sng" dirty="0" err="1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400" u="sng" dirty="0" smtClean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234125"/>
            <a:ext cx="1224136" cy="12079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517232"/>
            <a:ext cx="648072" cy="63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7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9"/>
          <a:stretch/>
        </p:blipFill>
        <p:spPr>
          <a:xfrm>
            <a:off x="-73479" y="638430"/>
            <a:ext cx="9290957" cy="57179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1986"/>
            <a:ext cx="7886700" cy="49849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1867437" y="256581"/>
            <a:ext cx="6570148" cy="381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9"/>
          <a:stretch/>
        </p:blipFill>
        <p:spPr>
          <a:xfrm>
            <a:off x="-73479" y="638430"/>
            <a:ext cx="9290957" cy="571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81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277585" y="626158"/>
            <a:ext cx="1371600" cy="898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01-1</a:t>
            </a:r>
            <a:endParaRPr 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Title 1"/>
          <p:cNvSpPr txBox="1">
            <a:spLocks/>
          </p:cNvSpPr>
          <p:nvPr userDrawn="1"/>
        </p:nvSpPr>
        <p:spPr>
          <a:xfrm>
            <a:off x="277585" y="626158"/>
            <a:ext cx="1371600" cy="898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01-1</a:t>
            </a:r>
            <a:endParaRPr 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2282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4357694"/>
            <a:ext cx="8072494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35B7AB-F867-486D-8C26-903C15EEB2BF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994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50072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620688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289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9"/>
          <a:stretch/>
        </p:blipFill>
        <p:spPr>
          <a:xfrm>
            <a:off x="-73479" y="638430"/>
            <a:ext cx="9290957" cy="57179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1986"/>
            <a:ext cx="7886700" cy="49849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1867437" y="256581"/>
            <a:ext cx="6570148" cy="381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59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 userDrawn="1"/>
        </p:nvSpPr>
        <p:spPr>
          <a:xfrm>
            <a:off x="277585" y="626158"/>
            <a:ext cx="1371600" cy="898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01-1</a:t>
            </a:r>
            <a:endParaRPr 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602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304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4293096"/>
            <a:ext cx="8352928" cy="850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소단원 및 부제목</a:t>
            </a:r>
            <a:endParaRPr lang="en-US" altLang="ko-KR" smtClean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304684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-11906" y="973852"/>
            <a:ext cx="9144000" cy="3024336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 smtClean="0"/>
              <a:t> </a:t>
            </a:r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9976" y="5628704"/>
            <a:ext cx="8280920" cy="72008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400" u="sng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400" u="sng" dirty="0" err="1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400" u="sng" dirty="0" smtClean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234125"/>
            <a:ext cx="1224136" cy="12079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517232"/>
            <a:ext cx="648072" cy="63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82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4357694"/>
            <a:ext cx="8072494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35B7AB-F867-486D-8C26-903C15EEB2BF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674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50072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620688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287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0181" y="201027"/>
            <a:ext cx="7160079" cy="898071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3600" b="1">
                <a:ln>
                  <a:noFill/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파이썬을 하기 전에 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77585" y="626158"/>
            <a:ext cx="1371600" cy="898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01-2</a:t>
            </a:r>
            <a:endParaRPr 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77585" y="626158"/>
            <a:ext cx="1371600" cy="898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01-2</a:t>
            </a:r>
            <a:endParaRPr 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3816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0"/>
            <a:ext cx="9144000" cy="27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2396"/>
            <a:ext cx="9144000" cy="24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620688"/>
            <a:ext cx="8229600" cy="5594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3454354354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A7022-8F3F-4976-B3EF-F5BF9825872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45471"/>
            <a:ext cx="8229600" cy="403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-146852"/>
            <a:ext cx="738064" cy="7283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6120213"/>
            <a:ext cx="738064" cy="72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18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62" r:id="rId4"/>
    <p:sldLayoutId id="2147483672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sz="20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6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0"/>
            <a:ext cx="9144000" cy="27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2396"/>
            <a:ext cx="9144000" cy="24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620688"/>
            <a:ext cx="8229600" cy="5594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3454354354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A7022-8F3F-4976-B3EF-F5BF9825872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45471"/>
            <a:ext cx="8229600" cy="403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-146852"/>
            <a:ext cx="738064" cy="7283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6120213"/>
            <a:ext cx="738064" cy="72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28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sz="20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6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kubill/sd-webui-controlnet.git" TargetMode="External"/><Relationship Id="rId2" Type="http://schemas.openxmlformats.org/officeDocument/2006/relationships/hyperlink" Target="https://github.com/fkunn1326/openpose-editor.git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hyperlink" Target="https://huggingface.co/lllyasviel/ControlNet-v1-1/tree/mai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DominikDoom/a1111-sd-webui-tagcomplete.git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Uminosachi/sd-webui-inpaint-anything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NeoGraph-K/sd-webui-ddsd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Linaqruf/kohya-trainer/blob/main/kohya-LoRA-dreambooth.ipynb#scrollTo=En9UUwGNMRMM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vert.leiapix.com/" TargetMode="External"/><Relationship Id="rId2" Type="http://schemas.openxmlformats.org/officeDocument/2006/relationships/hyperlink" Target="https://kaiber.ai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redirect?event=video_description&amp;redir_token=QUFFLUhqbjJKelJDdW9ZcDdkMThfM29aeDdoUktCZThrd3xBQ3Jtc0tsMmhiSERidFhCLU9XTldpYVFZOEtqaTdNTFlDS18wYmdJS0hSUUg5NXBENnppN08xRjRvczVnUDVPRmtmZmdnVGpONjA0Umg4SDc3LTNPcWdJclU3dThTdXBkUjJBWTJxSllIdEVjNHVXeEo5blhRTQ&amp;q=https%3A%2F%2Fwww.myheritage.co.kr%2Fdeep-nostalgia&amp;v=mNExPG69iq4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tabilityai/stable-diffusion-xl-refiner-1.0/tree/main" TargetMode="External"/><Relationship Id="rId2" Type="http://schemas.openxmlformats.org/officeDocument/2006/relationships/hyperlink" Target="https://github.com/AUTOMATIC1111/stable-diffusion-webui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huggingface.co/stabilityai/sdxl-vae/tree/main" TargetMode="External"/><Relationship Id="rId4" Type="http://schemas.openxmlformats.org/officeDocument/2006/relationships/hyperlink" Target="https://huggingface.co/stabilityai/stable-diffusion-xl-base-1.0/tree/mai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MATIC1111/stable-diffusion-webui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huggingface.co/" TargetMode="External"/><Relationship Id="rId4" Type="http://schemas.openxmlformats.org/officeDocument/2006/relationships/hyperlink" Target="https://civitai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00806" y="916702"/>
            <a:ext cx="9144000" cy="3024336"/>
          </a:xfrm>
        </p:spPr>
        <p:txBody>
          <a:bodyPr/>
          <a:lstStyle/>
          <a:p>
            <a:r>
              <a:rPr lang="ko-KR" altLang="en-US" dirty="0" err="1" smtClean="0"/>
              <a:t>스테이블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디퓨전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49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확장 설치 </a:t>
            </a:r>
            <a:r>
              <a:rPr lang="en-US" altLang="ko-KR" dirty="0"/>
              <a:t>- </a:t>
            </a:r>
            <a:r>
              <a:rPr lang="en-US" altLang="ko-KR" dirty="0" err="1"/>
              <a:t>dddtailer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Ddtailer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스크립트에서 </a:t>
            </a:r>
            <a:r>
              <a:rPr lang="en-US" altLang="ko-KR" dirty="0" err="1" smtClean="0"/>
              <a:t>ddtailer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선택하고 모델을 선택한다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8" y="1812795"/>
            <a:ext cx="5169052" cy="44425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87400" y="1911350"/>
            <a:ext cx="901700" cy="260350"/>
          </a:xfrm>
          <a:prstGeom prst="rect">
            <a:avLst/>
          </a:prstGeom>
          <a:noFill/>
          <a:ln w="19050">
            <a:solidFill>
              <a:srgbClr val="FF0066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7400" y="3092450"/>
            <a:ext cx="1828800" cy="2095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87400" y="4394200"/>
            <a:ext cx="1873250" cy="2603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010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확장 설치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controlnet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hlinkClick r:id="rId2"/>
            </a:endParaRPr>
          </a:p>
          <a:p>
            <a:r>
              <a:rPr lang="ko-KR" altLang="en-US" dirty="0" smtClean="0"/>
              <a:t>확장의 설치 탭에서 아래 두 확장을 설치</a:t>
            </a:r>
            <a:endParaRPr lang="en-US" altLang="ko-KR" dirty="0">
              <a:hlinkClick r:id="rId2"/>
            </a:endParaRPr>
          </a:p>
          <a:p>
            <a:r>
              <a:rPr lang="en-US" altLang="ko-KR" b="1" dirty="0" err="1" smtClean="0">
                <a:hlinkClick r:id="rId2"/>
              </a:rPr>
              <a:t>OpenPose</a:t>
            </a:r>
            <a:r>
              <a:rPr lang="en-US" altLang="ko-KR" b="1" dirty="0" smtClean="0">
                <a:hlinkClick r:id="rId2"/>
              </a:rPr>
              <a:t> Editor</a:t>
            </a:r>
            <a:r>
              <a:rPr lang="en-US" altLang="ko-KR" dirty="0"/>
              <a:t> </a:t>
            </a:r>
            <a:r>
              <a:rPr lang="en-US" altLang="ko-KR" b="1" dirty="0" smtClean="0"/>
              <a:t>tab</a:t>
            </a:r>
          </a:p>
          <a:p>
            <a:endParaRPr lang="en-US" altLang="ko-KR" b="1" dirty="0"/>
          </a:p>
          <a:p>
            <a:r>
              <a:rPr lang="en-US" altLang="ko-KR" b="1" dirty="0" err="1" smtClean="0">
                <a:hlinkClick r:id="rId3"/>
              </a:rPr>
              <a:t>sd-webui-controlnet</a:t>
            </a: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manipulations</a:t>
            </a:r>
            <a:r>
              <a:rPr lang="en-US" altLang="ko-KR" dirty="0"/>
              <a:t>, </a:t>
            </a:r>
            <a:r>
              <a:rPr lang="en-US" altLang="ko-KR" b="1" dirty="0" smtClean="0"/>
              <a:t>installed</a:t>
            </a:r>
          </a:p>
          <a:p>
            <a:endParaRPr lang="en-US" altLang="ko-KR" b="1" dirty="0" smtClean="0"/>
          </a:p>
          <a:p>
            <a:r>
              <a:rPr lang="en-US" altLang="ko-KR" b="1" dirty="0">
                <a:hlinkClick r:id="rId4"/>
              </a:rPr>
              <a:t>https://</a:t>
            </a:r>
            <a:r>
              <a:rPr lang="en-US" altLang="ko-KR" b="1" dirty="0" smtClean="0">
                <a:hlinkClick r:id="rId4"/>
              </a:rPr>
              <a:t>huggingface.co/lllyasviel/ControlNet-v1-1/tree/main</a:t>
            </a:r>
            <a:endParaRPr lang="en-US" altLang="ko-KR" b="1" dirty="0" smtClean="0"/>
          </a:p>
          <a:p>
            <a:pPr lvl="1"/>
            <a:r>
              <a:rPr lang="ko-KR" altLang="en-US" b="1" dirty="0" err="1" smtClean="0"/>
              <a:t>허깅페이스에서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controlnet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모델을 다운로드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pth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로 된 파일 모두 받아서 아래 위치로 옮기기</a:t>
            </a:r>
            <a:endParaRPr lang="en-US" altLang="ko-KR" b="1" dirty="0" smtClean="0"/>
          </a:p>
          <a:p>
            <a:pPr marL="0" indent="0">
              <a:buNone/>
            </a:pPr>
            <a:endParaRPr lang="en-US" altLang="ko-KR" b="1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973" y="3844867"/>
            <a:ext cx="6718577" cy="140630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46250" y="4057650"/>
            <a:ext cx="3987800" cy="292100"/>
          </a:xfrm>
          <a:prstGeom prst="rect">
            <a:avLst/>
          </a:prstGeom>
          <a:noFill/>
          <a:ln w="19050">
            <a:solidFill>
              <a:srgbClr val="FF0066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862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확장 설치 </a:t>
            </a:r>
            <a:r>
              <a:rPr lang="en-US" altLang="ko-KR" dirty="0"/>
              <a:t>- </a:t>
            </a:r>
            <a:r>
              <a:rPr lang="en-US" altLang="ko-KR" dirty="0" err="1"/>
              <a:t>controlnet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컨트로넷</a:t>
            </a:r>
            <a:r>
              <a:rPr lang="ko-KR" altLang="en-US" dirty="0" smtClean="0"/>
              <a:t> 적용하기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이미지에서 포즈 적용하기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3D-pose </a:t>
            </a:r>
            <a:r>
              <a:rPr lang="ko-KR" altLang="en-US" dirty="0" smtClean="0"/>
              <a:t>로 포즈 적용하기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>
                <a:solidFill>
                  <a:srgbClr val="FF0066"/>
                </a:solidFill>
              </a:rPr>
              <a:t>Preprocessor </a:t>
            </a:r>
            <a:r>
              <a:rPr lang="ko-KR" altLang="en-US" dirty="0" smtClean="0">
                <a:solidFill>
                  <a:srgbClr val="FF0066"/>
                </a:solidFill>
              </a:rPr>
              <a:t>는 반드시</a:t>
            </a:r>
            <a:r>
              <a:rPr lang="en-US" altLang="ko-KR" dirty="0" smtClean="0">
                <a:solidFill>
                  <a:srgbClr val="FF0066"/>
                </a:solidFill>
              </a:rPr>
              <a:t/>
            </a:r>
            <a:br>
              <a:rPr lang="en-US" altLang="ko-KR" dirty="0" smtClean="0">
                <a:solidFill>
                  <a:srgbClr val="FF0066"/>
                </a:solidFill>
              </a:rPr>
            </a:br>
            <a:r>
              <a:rPr lang="en-US" altLang="ko-KR" dirty="0" smtClean="0">
                <a:solidFill>
                  <a:srgbClr val="FF0066"/>
                </a:solidFill>
              </a:rPr>
              <a:t>None </a:t>
            </a:r>
            <a:r>
              <a:rPr lang="ko-KR" altLang="en-US" dirty="0" smtClean="0">
                <a:solidFill>
                  <a:srgbClr val="FF0066"/>
                </a:solidFill>
              </a:rPr>
              <a:t>으로 적용하기</a:t>
            </a:r>
            <a:endParaRPr lang="en-US" altLang="ko-KR" dirty="0" smtClean="0">
              <a:solidFill>
                <a:srgbClr val="FF0066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789" y="1232003"/>
            <a:ext cx="4616711" cy="24470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159" y="4282953"/>
            <a:ext cx="4715141" cy="216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68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VAE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VAE</a:t>
            </a:r>
            <a:r>
              <a:rPr lang="ko-KR" altLang="en-US" dirty="0"/>
              <a:t>란 </a:t>
            </a:r>
            <a:r>
              <a:rPr lang="en-US" altLang="ko-KR" dirty="0" err="1"/>
              <a:t>Variational</a:t>
            </a:r>
            <a:r>
              <a:rPr lang="en-US" altLang="ko-KR" dirty="0"/>
              <a:t> </a:t>
            </a:r>
            <a:r>
              <a:rPr lang="en-US" altLang="ko-KR" dirty="0" err="1"/>
              <a:t>Autoencoder</a:t>
            </a:r>
            <a:r>
              <a:rPr lang="ko-KR" altLang="en-US" dirty="0"/>
              <a:t>의 </a:t>
            </a:r>
            <a:r>
              <a:rPr lang="ko-KR" altLang="en-US" dirty="0" smtClean="0"/>
              <a:t>약자</a:t>
            </a:r>
            <a:endParaRPr lang="en-US" altLang="ko-KR" dirty="0" smtClean="0"/>
          </a:p>
          <a:p>
            <a:r>
              <a:rPr lang="en-US" altLang="ko-KR" dirty="0" smtClean="0"/>
              <a:t>VAE</a:t>
            </a:r>
            <a:r>
              <a:rPr lang="ko-KR" altLang="en-US" dirty="0"/>
              <a:t>는 이미지를 선명하거나 부드럽게 </a:t>
            </a:r>
            <a:r>
              <a:rPr lang="ko-KR" altLang="en-US" dirty="0" smtClean="0"/>
              <a:t>만들어주는 보정 </a:t>
            </a:r>
            <a:r>
              <a:rPr lang="ko-KR" altLang="en-US" dirty="0"/>
              <a:t>처리를 </a:t>
            </a:r>
            <a:r>
              <a:rPr lang="ko-KR" altLang="en-US" dirty="0" smtClean="0"/>
              <a:t>담당</a:t>
            </a:r>
            <a:endParaRPr lang="en-US" altLang="ko-KR" dirty="0" smtClean="0"/>
          </a:p>
          <a:p>
            <a:r>
              <a:rPr lang="ko-KR" altLang="en-US" dirty="0" err="1" smtClean="0"/>
              <a:t>허깅페이스</a:t>
            </a:r>
            <a:r>
              <a:rPr lang="ko-KR" altLang="en-US" dirty="0" smtClean="0"/>
              <a:t> 에서 다운로드 후 적용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b="1" dirty="0" smtClean="0"/>
              <a:t>Vae-ft-mse-840000-ema</a:t>
            </a:r>
            <a:r>
              <a:rPr lang="ko-KR" altLang="en-US" b="1" dirty="0"/>
              <a:t>와</a:t>
            </a:r>
            <a:endParaRPr lang="ko-KR" altLang="en-US" dirty="0"/>
          </a:p>
          <a:p>
            <a:pPr lvl="1"/>
            <a:r>
              <a:rPr lang="en-US" altLang="ko-KR" b="1" dirty="0" smtClean="0"/>
              <a:t>Kl-f8-anime2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Quick setting </a:t>
            </a:r>
            <a:r>
              <a:rPr lang="ko-KR" altLang="en-US" dirty="0" smtClean="0"/>
              <a:t>방법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977" y="2466880"/>
            <a:ext cx="4378423" cy="424641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279900" y="2635250"/>
            <a:ext cx="800100" cy="2794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26050" y="5619750"/>
            <a:ext cx="2165350" cy="508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254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A1111-tagcomplete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다이나믹</a:t>
            </a:r>
            <a:r>
              <a:rPr lang="ko-KR" altLang="en-US" dirty="0" smtClean="0"/>
              <a:t> 프롬프트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etc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ko-KR" dirty="0">
              <a:hlinkClick r:id="rId2"/>
            </a:endParaRPr>
          </a:p>
          <a:p>
            <a:r>
              <a:rPr lang="en-US" altLang="ko-KR" dirty="0" err="1" smtClean="0"/>
              <a:t>Url</a:t>
            </a:r>
            <a:r>
              <a:rPr lang="ko-KR" altLang="en-US" dirty="0" smtClean="0"/>
              <a:t>로 설치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https://github.com/DominikDoom/a1111-sd-webui-tagcomplete.git</a:t>
            </a:r>
            <a:endParaRPr lang="en-US" altLang="ko-KR" dirty="0"/>
          </a:p>
          <a:p>
            <a:r>
              <a:rPr lang="ko-KR" altLang="en-US" dirty="0" smtClean="0"/>
              <a:t>자동으로 완성됨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다이나믹</a:t>
            </a:r>
            <a:r>
              <a:rPr lang="ko-KR" altLang="en-US" dirty="0" smtClean="0"/>
              <a:t> 프롬프트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무작위 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복잡한 와일드카드 구조를 지원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Civitat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와이드카드</a:t>
            </a:r>
            <a:r>
              <a:rPr lang="ko-KR" altLang="en-US" dirty="0" smtClean="0"/>
              <a:t> 파일 다운</a:t>
            </a:r>
            <a:endParaRPr lang="en-US" altLang="ko-KR" dirty="0" smtClean="0"/>
          </a:p>
          <a:p>
            <a:r>
              <a:rPr lang="en-US" altLang="ko-KR" dirty="0" smtClean="0"/>
              <a:t>Aspect ratio selector - </a:t>
            </a:r>
            <a:r>
              <a:rPr lang="ko-KR" altLang="en-US" dirty="0" smtClean="0"/>
              <a:t>화면 비율 선택 도와줌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Image browser -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r>
              <a:rPr lang="en-US" altLang="ko-KR" dirty="0" err="1" smtClean="0"/>
              <a:t>Civitai</a:t>
            </a:r>
            <a:r>
              <a:rPr lang="en-US" altLang="ko-KR" dirty="0" smtClean="0"/>
              <a:t> Helper - </a:t>
            </a:r>
            <a:r>
              <a:rPr lang="ko-KR" altLang="en-US" dirty="0" err="1" smtClean="0"/>
              <a:t>임베딩과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로라에</a:t>
            </a:r>
            <a:r>
              <a:rPr lang="ko-KR" altLang="en-US" dirty="0" smtClean="0"/>
              <a:t> 이미지를 붙여줌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800" y="1866846"/>
            <a:ext cx="4902293" cy="280376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49650" y="2832100"/>
            <a:ext cx="1854200" cy="19240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114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SAM(Segment Anything Model)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추가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확장 설치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github.com/Uminosachi/sd-webui-inpaint-anything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Segment Anything Model ID model </a:t>
            </a:r>
            <a:r>
              <a:rPr lang="ko-KR" altLang="en-US" dirty="0" smtClean="0"/>
              <a:t>다운로드 하기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834" y="2120840"/>
            <a:ext cx="7451135" cy="23368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41450" y="2603500"/>
            <a:ext cx="1352550" cy="3937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38650" y="2419350"/>
            <a:ext cx="2743200" cy="4318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1887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SAM(Segment Anything Model)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세그먼트 찾기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마크스</a:t>
            </a:r>
            <a:r>
              <a:rPr lang="ko-KR" altLang="en-US" dirty="0" smtClean="0"/>
              <a:t> 생성 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25" y="1749285"/>
            <a:ext cx="7169425" cy="364424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35250" y="5086350"/>
            <a:ext cx="1968500" cy="3071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03750" y="4578350"/>
            <a:ext cx="1981200" cy="3302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055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SAM(Segment Anything Model)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프롬프트 작성 후 </a:t>
            </a:r>
            <a:r>
              <a:rPr lang="en-US" altLang="ko-KR" dirty="0" err="1" smtClean="0"/>
              <a:t>Impainting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595" y="1415916"/>
            <a:ext cx="6020109" cy="520726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84350" y="2508250"/>
            <a:ext cx="1136650" cy="2159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65650" y="3492500"/>
            <a:ext cx="2965450" cy="2603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321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DDSD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설치 </a:t>
            </a:r>
            <a:r>
              <a:rPr lang="ko-KR" altLang="en-US" dirty="0" err="1" smtClean="0"/>
              <a:t>깃허브</a:t>
            </a:r>
            <a:r>
              <a:rPr lang="ko-KR" altLang="en-US" dirty="0" smtClean="0"/>
              <a:t> 주소 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github.com/NeoGraph-K/sd-webui-ddsd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 err="1"/>
              <a:t>d</a:t>
            </a:r>
            <a:r>
              <a:rPr lang="en-US" altLang="ko-KR" dirty="0" err="1" smtClean="0"/>
              <a:t>dtailer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adtailer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SAM </a:t>
            </a:r>
            <a:r>
              <a:rPr lang="ko-KR" altLang="en-US" dirty="0" smtClean="0"/>
              <a:t>을 합쳐서 다양한 세그먼트를 자동으로 추적하고 </a:t>
            </a:r>
            <a:r>
              <a:rPr lang="ko-KR" altLang="en-US" dirty="0" err="1" smtClean="0"/>
              <a:t>디테일링을</a:t>
            </a:r>
            <a:r>
              <a:rPr lang="ko-KR" altLang="en-US" dirty="0" smtClean="0"/>
              <a:t> 하게 하는 확장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작성 예시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022" y="1881464"/>
            <a:ext cx="3718184" cy="12792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24" y="3435350"/>
            <a:ext cx="8018688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74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0767" y="545247"/>
            <a:ext cx="2645733" cy="26170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2574735"/>
            <a:ext cx="5696243" cy="41086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00" y="654008"/>
            <a:ext cx="2400936" cy="239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73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78903" y="256581"/>
            <a:ext cx="6570148" cy="381849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b="1" dirty="0" err="1" smtClean="0"/>
              <a:t>스테이블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디퓨전</a:t>
            </a:r>
            <a:r>
              <a:rPr lang="ko-KR" altLang="en-US" b="1" dirty="0" smtClean="0"/>
              <a:t> 이란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b="1" dirty="0" err="1" smtClean="0"/>
              <a:t>아키텍쳐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b="1" dirty="0" err="1" smtClean="0"/>
              <a:t>WebUI</a:t>
            </a:r>
            <a:r>
              <a:rPr lang="en-US" altLang="ko-KR" b="1" dirty="0" smtClean="0"/>
              <a:t> 1.5.1 </a:t>
            </a:r>
            <a:r>
              <a:rPr lang="ko-KR" altLang="en-US" b="1" dirty="0" smtClean="0"/>
              <a:t>설치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b="1" dirty="0" err="1" smtClean="0"/>
              <a:t>Dddtailer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적용</a:t>
            </a:r>
            <a:r>
              <a:rPr lang="en-US" altLang="ko-KR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DDSD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Lora </a:t>
            </a:r>
            <a:r>
              <a:rPr lang="ko-KR" altLang="en-US" b="1" dirty="0" smtClean="0"/>
              <a:t>생성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endParaRPr lang="en-US" altLang="ko-KR" b="1" dirty="0" smtClean="0"/>
          </a:p>
          <a:p>
            <a:pPr>
              <a:lnSpc>
                <a:spcPct val="150000"/>
              </a:lnSpc>
            </a:pPr>
            <a:endParaRPr lang="en-US" altLang="ko-KR" b="1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494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Lora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사진 준비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집 파일로 압축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내 구글 드라이브에 저장 </a:t>
            </a:r>
            <a:endParaRPr lang="en-US" altLang="ko-KR" dirty="0" smtClean="0"/>
          </a:p>
          <a:p>
            <a:r>
              <a:rPr lang="ko-KR" altLang="en-US" dirty="0" err="1" smtClean="0"/>
              <a:t>코랩에서</a:t>
            </a:r>
            <a:r>
              <a:rPr lang="ko-KR" altLang="en-US" dirty="0" smtClean="0"/>
              <a:t> 이미지 업로드</a:t>
            </a:r>
            <a:endParaRPr lang="en-US" altLang="ko-KR" dirty="0" smtClean="0">
              <a:hlinkClick r:id="rId2"/>
            </a:endParaRPr>
          </a:p>
          <a:p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colab.research.google.com/github/Linaqruf/kohya-trainer/blob/main/kohya-LoRA-dreambooth.ipynb#scrollTo=En9UUwGNMRMM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내 </a:t>
            </a:r>
            <a:r>
              <a:rPr lang="ko-KR" altLang="en-US" dirty="0" err="1" smtClean="0"/>
              <a:t>코랩으로</a:t>
            </a:r>
            <a:r>
              <a:rPr lang="ko-KR" altLang="en-US" dirty="0" smtClean="0"/>
              <a:t> 복사한 후에 </a:t>
            </a:r>
            <a:r>
              <a:rPr lang="ko-KR" altLang="en-US" dirty="0" err="1" smtClean="0"/>
              <a:t>코랩에서</a:t>
            </a:r>
            <a:r>
              <a:rPr lang="ko-KR" altLang="en-US" dirty="0" smtClean="0"/>
              <a:t> 안내한 대로 진행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1637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영상 만들기 </a:t>
            </a:r>
            <a:r>
              <a:rPr lang="en-US" altLang="ko-KR" dirty="0" smtClean="0"/>
              <a:t>- temporal kit + </a:t>
            </a:r>
            <a:r>
              <a:rPr lang="en-US" altLang="ko-KR" dirty="0" err="1" smtClean="0"/>
              <a:t>Ebsynth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88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영상 만들기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카이버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LeiaPix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MyHeritage</a:t>
            </a:r>
            <a:r>
              <a:rPr lang="en-US" altLang="ko-KR" dirty="0" smtClean="0"/>
              <a:t>,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kaiber</a:t>
            </a:r>
            <a:r>
              <a:rPr lang="en-US" altLang="ko-KR" dirty="0"/>
              <a:t> : </a:t>
            </a:r>
            <a:r>
              <a:rPr lang="en-US" altLang="ko-KR" dirty="0">
                <a:hlinkClick r:id="rId2"/>
              </a:rPr>
              <a:t>https://kaiber.ai/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err="1" smtClean="0"/>
              <a:t>leiapix</a:t>
            </a:r>
            <a:r>
              <a:rPr lang="en-US" altLang="ko-KR" dirty="0" smtClean="0"/>
              <a:t>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https://convert.leiapix.com/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err="1" smtClean="0"/>
              <a:t>myheritage</a:t>
            </a:r>
            <a:r>
              <a:rPr lang="en-US" altLang="ko-KR" dirty="0" smtClean="0"/>
              <a:t> 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https://www.myheritage.co.kr/deep-nos...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6449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06603"/>
            <a:ext cx="8229600" cy="582594"/>
          </a:xfrm>
        </p:spPr>
        <p:txBody>
          <a:bodyPr/>
          <a:lstStyle/>
          <a:p>
            <a:r>
              <a:rPr lang="ko-KR" altLang="en-US" dirty="0" err="1" smtClean="0"/>
              <a:t>리파이너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SDXL</a:t>
            </a:r>
            <a:r>
              <a:rPr lang="ko-KR" altLang="en-US" dirty="0"/>
              <a:t>은 잠재 확산을 위한 전문가 파이프라인의 앙상블 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47" y="2446076"/>
            <a:ext cx="7382905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62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특징 </a:t>
            </a:r>
            <a:r>
              <a:rPr lang="en-US" altLang="ko-KR" dirty="0" smtClean="0"/>
              <a:t>SDXL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모델 특징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0.9 </a:t>
            </a:r>
            <a:r>
              <a:rPr lang="ko-KR" altLang="en-US" dirty="0" smtClean="0"/>
              <a:t>버전 대비 최고의 개방형 이미지 </a:t>
            </a:r>
            <a:r>
              <a:rPr lang="ko-KR" altLang="en-US" dirty="0" err="1" smtClean="0"/>
              <a:t>생성모델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외부테스트로 수집한 선호도 압도적인 수치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</a:t>
            </a:r>
            <a:r>
              <a:rPr lang="en-US" altLang="ko-KR" dirty="0" smtClean="0"/>
              <a:t>35</a:t>
            </a:r>
            <a:r>
              <a:rPr lang="ko-KR" altLang="en-US" dirty="0" err="1" smtClean="0"/>
              <a:t>억개의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피라이너</a:t>
            </a:r>
            <a:r>
              <a:rPr lang="en-US" altLang="ko-KR" dirty="0" smtClean="0"/>
              <a:t>: 66</a:t>
            </a:r>
            <a:r>
              <a:rPr lang="ko-KR" altLang="en-US" dirty="0" err="1" smtClean="0"/>
              <a:t>억개의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기본 모델에서 삼상 생성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리파이너</a:t>
            </a:r>
            <a:r>
              <a:rPr lang="ko-KR" altLang="en-US" dirty="0" smtClean="0"/>
              <a:t> 모델에서 노이즈 제거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단계 </a:t>
            </a:r>
            <a:r>
              <a:rPr lang="ko-KR" altLang="en-US" dirty="0" err="1" smtClean="0"/>
              <a:t>아키텍쳐로</a:t>
            </a:r>
            <a:r>
              <a:rPr lang="ko-KR" altLang="en-US" dirty="0" smtClean="0"/>
              <a:t> 자원 소모 낮추고 안정적인 이미지 생성</a:t>
            </a:r>
            <a:endParaRPr lang="en-US" altLang="ko-KR" dirty="0" smtClean="0"/>
          </a:p>
          <a:p>
            <a:r>
              <a:rPr lang="ko-KR" altLang="en-US" dirty="0" smtClean="0"/>
              <a:t>생성된 이미지 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적은 수의 키워드들로 아름다운 이미지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자주 사용하는 키워드 기본 탑재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The Red Square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red</a:t>
            </a:r>
            <a:r>
              <a:rPr lang="ko-KR" altLang="en-US" dirty="0" smtClean="0"/>
              <a:t> </a:t>
            </a:r>
            <a:r>
              <a:rPr lang="en-US" altLang="ko-KR" dirty="0" smtClean="0"/>
              <a:t>square </a:t>
            </a:r>
            <a:r>
              <a:rPr lang="ko-KR" altLang="en-US" dirty="0" smtClean="0"/>
              <a:t>차이 이해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개념의 뉘앙스를 이해함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포토리얼리즘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모델 고유의 느낌 없이 독특한 이미지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1024 </a:t>
            </a:r>
            <a:r>
              <a:rPr lang="ko-KR" altLang="en-US" dirty="0" smtClean="0"/>
              <a:t>해상도와 </a:t>
            </a:r>
            <a:r>
              <a:rPr lang="ko-KR" altLang="en-US" dirty="0" err="1" smtClean="0"/>
              <a:t>명암대비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조명효과</a:t>
            </a:r>
            <a:endParaRPr lang="en-US" altLang="ko-KR" dirty="0"/>
          </a:p>
          <a:p>
            <a:pPr lvl="1"/>
            <a:r>
              <a:rPr lang="ko-KR" altLang="en-US" dirty="0" smtClean="0"/>
              <a:t>구성이 어려운 부분도 생성 가능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528" y="711106"/>
            <a:ext cx="2477203" cy="217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13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파인튜닝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 </a:t>
            </a:r>
            <a:r>
              <a:rPr lang="ko-KR" altLang="en-US" dirty="0" err="1" smtClean="0"/>
              <a:t>제어기수</a:t>
            </a:r>
            <a:r>
              <a:rPr lang="en-US" altLang="ko-KR" dirty="0" smtClean="0"/>
              <a:t>(SDXL)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en-US" altLang="ko-KR" dirty="0"/>
              <a:t>https://git-scm.com/downloads</a:t>
            </a:r>
          </a:p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소스 다운 로드 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https://github.com/AUTOMATIC1111/stable-diffusion-webui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r>
              <a:rPr lang="ko-KR" altLang="en-US" dirty="0" err="1" smtClean="0"/>
              <a:t>리파이너</a:t>
            </a:r>
            <a:r>
              <a:rPr lang="ko-KR" altLang="en-US" dirty="0" smtClean="0"/>
              <a:t> 모델 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huggingface.co/stabilityai/stable-diffusion-xl-refiner-1.0/tree/main</a:t>
            </a:r>
            <a:endParaRPr lang="en-US" altLang="ko-KR" dirty="0" smtClean="0"/>
          </a:p>
          <a:p>
            <a:r>
              <a:rPr lang="ko-KR" altLang="en-US" dirty="0" smtClean="0"/>
              <a:t>베이스 모델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huggingface.co/stabilityai/stable-diffusion-xl-base-1.0/tree/main</a:t>
            </a:r>
            <a:endParaRPr lang="en-US" altLang="ko-KR" dirty="0" smtClean="0"/>
          </a:p>
          <a:p>
            <a:r>
              <a:rPr lang="en-US" altLang="ko-KR" dirty="0" err="1" smtClean="0"/>
              <a:t>Vae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모델 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huggingface.co/stabilityai/sdxl-vae/tree/main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8779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시작하기 전에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1" dirty="0" smtClean="0">
                <a:solidFill>
                  <a:srgbClr val="FF0000"/>
                </a:solidFill>
              </a:rPr>
              <a:t>[</a:t>
            </a:r>
            <a:r>
              <a:rPr lang="ko-KR" altLang="en-US" sz="1800" b="1" dirty="0" smtClean="0">
                <a:solidFill>
                  <a:srgbClr val="FF0000"/>
                </a:solidFill>
              </a:rPr>
              <a:t>핵심 키워드</a:t>
            </a:r>
            <a:r>
              <a:rPr lang="en-US" altLang="ko-KR" sz="1800" b="1" dirty="0" smtClean="0">
                <a:solidFill>
                  <a:srgbClr val="FF0000"/>
                </a:solidFill>
              </a:rPr>
              <a:t>]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b="1" dirty="0" smtClean="0">
                <a:solidFill>
                  <a:srgbClr val="FF0000"/>
                </a:solidFill>
              </a:rPr>
              <a:t>[</a:t>
            </a:r>
            <a:r>
              <a:rPr lang="ko-KR" altLang="en-US" sz="1800" b="1" dirty="0" smtClean="0">
                <a:solidFill>
                  <a:srgbClr val="FF0000"/>
                </a:solidFill>
              </a:rPr>
              <a:t>핵심 포인트</a:t>
            </a:r>
            <a:r>
              <a:rPr lang="en-US" altLang="ko-KR" sz="1800" b="1" dirty="0" smtClean="0">
                <a:solidFill>
                  <a:srgbClr val="FF0000"/>
                </a:solidFill>
              </a:rPr>
              <a:t>] </a:t>
            </a:r>
            <a:r>
              <a:rPr lang="ko-KR" altLang="en-US" sz="1800" dirty="0" err="1" smtClean="0"/>
              <a:t>스테이블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디퓨전</a:t>
            </a:r>
            <a:r>
              <a:rPr lang="ko-KR" altLang="en-US" sz="1800" dirty="0" smtClean="0"/>
              <a:t> 설치 방법과 사용법을 알아본다</a:t>
            </a:r>
            <a:r>
              <a:rPr lang="en-US" altLang="ko-KR" sz="1800" dirty="0" smtClean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149296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 err="1"/>
              <a:t>스테이블</a:t>
            </a:r>
            <a:r>
              <a:rPr lang="ko-KR" altLang="en-US" b="1" dirty="0"/>
              <a:t> </a:t>
            </a:r>
            <a:r>
              <a:rPr lang="ko-KR" altLang="en-US" b="1" dirty="0" err="1"/>
              <a:t>디퓨전</a:t>
            </a:r>
            <a:r>
              <a:rPr lang="ko-KR" altLang="en-US" b="1" dirty="0"/>
              <a:t> 이란</a:t>
            </a:r>
            <a:endParaRPr lang="en-US" altLang="ko-KR" b="1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rgbClr val="C00000"/>
                </a:solidFill>
              </a:rPr>
              <a:t>스테이블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ko-KR" altLang="en-US" dirty="0" err="1" smtClean="0">
                <a:solidFill>
                  <a:srgbClr val="C00000"/>
                </a:solidFill>
              </a:rPr>
              <a:t>디퓨전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 err="1" smtClean="0"/>
              <a:t>스테이블</a:t>
            </a:r>
            <a:r>
              <a:rPr lang="ko-KR" altLang="en-US" b="1" dirty="0" smtClean="0"/>
              <a:t> </a:t>
            </a:r>
            <a:r>
              <a:rPr lang="ko-KR" altLang="en-US" b="1" dirty="0" err="1"/>
              <a:t>디퓨전</a:t>
            </a:r>
            <a:r>
              <a:rPr lang="en-US" altLang="ko-KR" dirty="0"/>
              <a:t>(Stable Diffusion)</a:t>
            </a:r>
            <a:r>
              <a:rPr lang="ko-KR" altLang="en-US" dirty="0"/>
              <a:t>은 </a:t>
            </a:r>
            <a:r>
              <a:rPr lang="en-US" altLang="ko-KR" dirty="0"/>
              <a:t>2022</a:t>
            </a:r>
            <a:r>
              <a:rPr lang="ko-KR" altLang="en-US" dirty="0"/>
              <a:t>년에 출시된 딥 러닝</a:t>
            </a:r>
            <a:r>
              <a:rPr lang="en-US" altLang="ko-KR" dirty="0"/>
              <a:t>, </a:t>
            </a:r>
            <a:r>
              <a:rPr lang="ko-KR" altLang="en-US" dirty="0"/>
              <a:t>텍스트</a:t>
            </a:r>
            <a:r>
              <a:rPr lang="en-US" altLang="ko-KR" dirty="0"/>
              <a:t>-</a:t>
            </a:r>
            <a:r>
              <a:rPr lang="ko-KR" altLang="en-US" dirty="0"/>
              <a:t>이미지 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스타트업</a:t>
            </a:r>
            <a:r>
              <a:rPr lang="ko-KR" altLang="en-US" dirty="0" smtClean="0"/>
              <a:t> </a:t>
            </a:r>
            <a:r>
              <a:rPr lang="ko-KR" altLang="en-US" dirty="0" err="1"/>
              <a:t>스태빌리티</a:t>
            </a:r>
            <a:r>
              <a:rPr lang="ko-KR" altLang="en-US" dirty="0"/>
              <a:t> </a:t>
            </a:r>
            <a:r>
              <a:rPr lang="en-US" altLang="ko-KR" dirty="0"/>
              <a:t>AI(Stability AI)</a:t>
            </a:r>
            <a:r>
              <a:rPr lang="ko-KR" altLang="en-US" dirty="0"/>
              <a:t>가 여러 학술 연구원 및 비영리 단체와 공동으로 </a:t>
            </a:r>
            <a:r>
              <a:rPr lang="ko-KR" altLang="en-US" dirty="0" smtClean="0"/>
              <a:t>개발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C00000"/>
                </a:solidFill>
              </a:rPr>
              <a:t>모델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심층 생성 신경망의 일종인 </a:t>
            </a:r>
            <a:r>
              <a:rPr lang="ko-KR" altLang="en-US" dirty="0" smtClean="0">
                <a:solidFill>
                  <a:srgbClr val="FF0000"/>
                </a:solidFill>
              </a:rPr>
              <a:t>잠재 확산 모델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모델 및 가중치가 공개됨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기존의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서비스만 가능한 </a:t>
            </a:r>
            <a:r>
              <a:rPr lang="en-US" altLang="ko-KR" dirty="0" smtClean="0"/>
              <a:t>DALL-E, </a:t>
            </a:r>
            <a:r>
              <a:rPr lang="en-US" altLang="ko-KR" dirty="0" err="1" smtClean="0"/>
              <a:t>Midjourney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차별화 됨</a:t>
            </a:r>
            <a:r>
              <a:rPr lang="en-US" altLang="ko-KR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C00000"/>
                </a:solidFill>
              </a:rPr>
              <a:t>버전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22/8/22 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1.0 </a:t>
            </a:r>
            <a:r>
              <a:rPr lang="ko-KR" altLang="en-US" dirty="0" smtClean="0"/>
              <a:t>버전 출시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22/11/24 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2.0 </a:t>
            </a:r>
            <a:r>
              <a:rPr lang="ko-KR" altLang="en-US" dirty="0" smtClean="0"/>
              <a:t>버전 발표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음악 생성 기능 동영상 생성 기능 등도 추가 지원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SDXL 1.0 </a:t>
            </a:r>
            <a:r>
              <a:rPr lang="ko-KR" altLang="en-US" dirty="0" smtClean="0"/>
              <a:t>버전 출시 </a:t>
            </a:r>
            <a:r>
              <a:rPr lang="en-US" altLang="ko-KR" dirty="0" smtClean="0"/>
              <a:t>23/7/27</a:t>
            </a:r>
          </a:p>
          <a:p>
            <a:pPr lvl="1">
              <a:lnSpc>
                <a:spcPct val="150000"/>
              </a:lnSpc>
            </a:pPr>
            <a:endParaRPr lang="en-US" altLang="ko-KR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07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WebUI</a:t>
            </a:r>
            <a:r>
              <a:rPr lang="en-US" altLang="ko-KR" dirty="0"/>
              <a:t> </a:t>
            </a:r>
            <a:r>
              <a:rPr lang="en-US" altLang="ko-KR" dirty="0" smtClean="0"/>
              <a:t>1.5.1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git-scm.com/downloads</a:t>
            </a:r>
            <a:endParaRPr lang="en-US" altLang="ko-KR" dirty="0" smtClean="0"/>
          </a:p>
          <a:p>
            <a:r>
              <a:rPr lang="ko-KR" altLang="en-US" dirty="0" err="1"/>
              <a:t>파이썬</a:t>
            </a:r>
            <a:r>
              <a:rPr lang="ko-KR" altLang="en-US" dirty="0"/>
              <a:t> 설치 </a:t>
            </a:r>
            <a:r>
              <a:rPr lang="en-US" altLang="ko-KR" dirty="0"/>
              <a:t>3.10.3</a:t>
            </a:r>
          </a:p>
          <a:p>
            <a:pPr lvl="1"/>
            <a:r>
              <a:rPr lang="en-US" altLang="ko-KR" dirty="0"/>
              <a:t>https://www.python.org/downloads/release/python-3103</a:t>
            </a:r>
            <a:r>
              <a:rPr lang="en-US" altLang="ko-KR" dirty="0" smtClean="0"/>
              <a:t>/</a:t>
            </a:r>
            <a:endParaRPr lang="en-US" altLang="ko-KR" dirty="0"/>
          </a:p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소스 다운 로드 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https://github.com/AUTOMATIC1111/stable-diffusion-webui/</a:t>
            </a:r>
            <a:endParaRPr lang="en-US" altLang="ko-KR" dirty="0"/>
          </a:p>
          <a:p>
            <a:r>
              <a:rPr lang="ko-KR" altLang="en-US" dirty="0" err="1" smtClean="0"/>
              <a:t>디퓨전</a:t>
            </a:r>
            <a:r>
              <a:rPr lang="ko-KR" altLang="en-US" dirty="0" smtClean="0"/>
              <a:t> </a:t>
            </a:r>
            <a:r>
              <a:rPr lang="ko-KR" altLang="en-US" dirty="0"/>
              <a:t>모델 받기</a:t>
            </a:r>
            <a:r>
              <a:rPr lang="en-US" altLang="ko-KR" dirty="0"/>
              <a:t>, </a:t>
            </a:r>
            <a:r>
              <a:rPr lang="en-US" altLang="ko-KR" dirty="0" err="1"/>
              <a:t>lora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  <a:r>
              <a:rPr lang="en-US" altLang="ko-KR" dirty="0"/>
              <a:t>, </a:t>
            </a:r>
            <a:r>
              <a:rPr lang="ko-KR" altLang="en-US" dirty="0" err="1"/>
              <a:t>임베딩</a:t>
            </a:r>
            <a:r>
              <a:rPr lang="ko-KR" altLang="en-US" dirty="0"/>
              <a:t> 모델</a:t>
            </a:r>
            <a:r>
              <a:rPr lang="en-US" altLang="ko-KR" dirty="0"/>
              <a:t>, VAE </a:t>
            </a:r>
            <a:r>
              <a:rPr lang="ko-KR" altLang="en-US" dirty="0"/>
              <a:t>모델 받아서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lvl="1"/>
            <a:r>
              <a:rPr lang="ko-KR" altLang="en-US" dirty="0" err="1" smtClean="0">
                <a:solidFill>
                  <a:srgbClr val="FF0000"/>
                </a:solidFill>
              </a:rPr>
              <a:t>디퓨전모델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en-US" altLang="ko-KR" dirty="0" err="1" smtClean="0">
                <a:solidFill>
                  <a:srgbClr val="FF0000"/>
                </a:solidFill>
              </a:rPr>
              <a:t>lora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모델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hlinkClick r:id="rId4"/>
              </a:rPr>
              <a:t>https</a:t>
            </a:r>
            <a:r>
              <a:rPr lang="en-US" altLang="ko-KR" dirty="0">
                <a:hlinkClick r:id="rId4"/>
              </a:rPr>
              <a:t>://civitai.com/</a:t>
            </a:r>
            <a:r>
              <a:rPr lang="en-US" altLang="ko-KR" dirty="0"/>
              <a:t> </a:t>
            </a:r>
            <a:r>
              <a:rPr lang="en-US" altLang="ko-KR" dirty="0" smtClean="0"/>
              <a:t> -&gt; </a:t>
            </a:r>
            <a:r>
              <a:rPr lang="ko-KR" altLang="en-US" dirty="0" smtClean="0"/>
              <a:t>검색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Checkpoint </a:t>
            </a:r>
            <a:r>
              <a:rPr lang="ko-KR" altLang="en-US" dirty="0" smtClean="0"/>
              <a:t>모델</a:t>
            </a:r>
            <a:r>
              <a:rPr lang="en-US" altLang="ko-KR" dirty="0" smtClean="0"/>
              <a:t>. Lora 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pPr lvl="1"/>
            <a:r>
              <a:rPr lang="ko-KR" altLang="en-US" dirty="0" err="1" smtClean="0">
                <a:solidFill>
                  <a:srgbClr val="FF0000"/>
                </a:solidFill>
              </a:rPr>
              <a:t>임베딩</a:t>
            </a: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smtClean="0">
                <a:hlinkClick r:id="rId5"/>
              </a:rPr>
              <a:t>https</a:t>
            </a:r>
            <a:r>
              <a:rPr lang="en-US" altLang="ko-KR" dirty="0">
                <a:hlinkClick r:id="rId5"/>
              </a:rPr>
              <a:t>://huggingface.co</a:t>
            </a:r>
            <a:r>
              <a:rPr lang="en-US" altLang="ko-KR" dirty="0" smtClean="0">
                <a:hlinkClick r:id="rId5"/>
              </a:rPr>
              <a:t>/</a:t>
            </a:r>
            <a:r>
              <a:rPr lang="en-US" altLang="ko-KR" dirty="0" smtClean="0"/>
              <a:t> -&gt; </a:t>
            </a:r>
            <a:r>
              <a:rPr lang="ko-KR" altLang="en-US" dirty="0" smtClean="0"/>
              <a:t>검색  </a:t>
            </a:r>
            <a:endParaRPr lang="en-US" altLang="ko-KR" dirty="0"/>
          </a:p>
          <a:p>
            <a:pPr lvl="2"/>
            <a:r>
              <a:rPr lang="en-US" altLang="ko-KR" dirty="0" smtClean="0"/>
              <a:t>Bad-hands-5.pt</a:t>
            </a:r>
          </a:p>
          <a:p>
            <a:pPr lvl="2"/>
            <a:r>
              <a:rPr lang="en-US" altLang="ko-KR" dirty="0" smtClean="0"/>
              <a:t>NG_DeepNegative_V1_75T.pt</a:t>
            </a:r>
          </a:p>
          <a:p>
            <a:pPr lvl="2"/>
            <a:r>
              <a:rPr lang="en-US" altLang="ko-KR" dirty="0" smtClean="0"/>
              <a:t>ulzzang-6500-v1.1.bin</a:t>
            </a:r>
          </a:p>
          <a:p>
            <a:pPr lvl="2"/>
            <a:r>
              <a:rPr lang="en-US" altLang="ko-KR" dirty="0" smtClean="0"/>
              <a:t>pureerosface_v1.pt</a:t>
            </a:r>
          </a:p>
          <a:p>
            <a:pPr lvl="2"/>
            <a:r>
              <a:rPr lang="en-US" altLang="ko-KR" dirty="0" smtClean="0"/>
              <a:t>charturnerv2.pt</a:t>
            </a:r>
          </a:p>
          <a:p>
            <a:pPr lvl="2"/>
            <a:r>
              <a:rPr lang="en-US" altLang="ko-KR" dirty="0" smtClean="0"/>
              <a:t>Style-Japan.pt</a:t>
            </a:r>
          </a:p>
          <a:p>
            <a:pPr lvl="2"/>
            <a:r>
              <a:rPr lang="en-US" altLang="ko-KR" dirty="0"/>
              <a:t>Style-Italy.pt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2871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WebUI</a:t>
            </a:r>
            <a:r>
              <a:rPr lang="en-US" altLang="ko-KR" dirty="0" smtClean="0"/>
              <a:t> 1.5.1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모델 파일 설치 위치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로라 파일 설치 위치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임베딩</a:t>
            </a:r>
            <a:r>
              <a:rPr lang="ko-KR" altLang="en-US" dirty="0" smtClean="0"/>
              <a:t> 파일 설치 위치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07" y="1311237"/>
            <a:ext cx="6547186" cy="14669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387600" y="1365250"/>
            <a:ext cx="3632200" cy="3111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07" y="3314657"/>
            <a:ext cx="6547186" cy="147894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387600" y="3400755"/>
            <a:ext cx="3632200" cy="3111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907" y="5081892"/>
            <a:ext cx="6207311" cy="161575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387600" y="5178878"/>
            <a:ext cx="3632200" cy="3111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758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WebUI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C:\stable-diffusion-webui </a:t>
            </a:r>
            <a:r>
              <a:rPr lang="ko-KR" altLang="en-US" dirty="0" smtClean="0"/>
              <a:t>폴더에 들어가서 </a:t>
            </a:r>
            <a:r>
              <a:rPr lang="en-US" altLang="ko-KR" dirty="0" err="1" smtClean="0"/>
              <a:t>cmd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webui.bat </a:t>
            </a:r>
            <a:r>
              <a:rPr lang="ko-KR" altLang="en-US" dirty="0" smtClean="0"/>
              <a:t>를 실행한다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옵션</a:t>
            </a:r>
            <a:r>
              <a:rPr lang="en-US" altLang="ko-KR" dirty="0" smtClean="0"/>
              <a:t>: web 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퍼블리쉬를</a:t>
            </a:r>
            <a:r>
              <a:rPr lang="ko-KR" altLang="en-US" dirty="0" smtClean="0"/>
              <a:t> 하려면 </a:t>
            </a:r>
            <a:r>
              <a:rPr lang="en-US" altLang="ko-KR" dirty="0" smtClean="0"/>
              <a:t>--share </a:t>
            </a:r>
            <a:r>
              <a:rPr lang="ko-KR" altLang="en-US" dirty="0" smtClean="0"/>
              <a:t>옵션을 붙인다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11" y="1526298"/>
            <a:ext cx="5410478" cy="16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72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확장 </a:t>
            </a:r>
            <a:r>
              <a:rPr lang="ko-KR" altLang="en-US" dirty="0" smtClean="0"/>
              <a:t>설치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dddtailer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확장 탭의 </a:t>
            </a:r>
            <a:r>
              <a:rPr lang="en-US" altLang="ko-KR" dirty="0" smtClean="0"/>
              <a:t>install from URL </a:t>
            </a:r>
            <a:r>
              <a:rPr lang="ko-KR" altLang="en-US" dirty="0" smtClean="0"/>
              <a:t>로 설치</a:t>
            </a:r>
            <a:endParaRPr lang="en-US" altLang="ko-KR" dirty="0" smtClean="0"/>
          </a:p>
          <a:p>
            <a:pPr lvl="1"/>
            <a:r>
              <a:rPr lang="en-US" altLang="ko-KR" dirty="0"/>
              <a:t>https://github.com/Bing-su/dddetailer.git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976" y="2158902"/>
            <a:ext cx="6744047" cy="378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38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확장 설치 </a:t>
            </a:r>
            <a:r>
              <a:rPr lang="en-US" altLang="ko-KR" dirty="0"/>
              <a:t>- </a:t>
            </a:r>
            <a:r>
              <a:rPr lang="en-US" altLang="ko-KR" dirty="0" err="1"/>
              <a:t>dddtailer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WebUI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 확장 위치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Dddtailer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detection 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하고 검출된 영역을 다시 수정 한다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ko-KR" altLang="en-US" dirty="0" smtClean="0"/>
              <a:t>이상한 얼굴 수정에 효과적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88" y="1364398"/>
            <a:ext cx="8106512" cy="23908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56450" y="2350258"/>
            <a:ext cx="1130300" cy="4191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254250" y="2711450"/>
            <a:ext cx="1206500" cy="3937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9300" y="3223809"/>
            <a:ext cx="2457450" cy="4127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9508261"/>
      </p:ext>
    </p:extLst>
  </p:cSld>
  <p:clrMapOvr>
    <a:masterClrMapping/>
  </p:clrMapOvr>
</p:sld>
</file>

<file path=ppt/theme/theme1.xml><?xml version="1.0" encoding="utf-8"?>
<a:theme xmlns:a="http://schemas.openxmlformats.org/drawingml/2006/main" name="바인드소프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바인드소프트" id="{9F29D461-A87A-4152-BAD6-53B5FC0ADF71}" vid="{A468E1C3-A913-41F0-BB80-6BEB0CCAC86F}"/>
    </a:ext>
  </a:extLst>
</a:theme>
</file>

<file path=ppt/theme/theme2.xml><?xml version="1.0" encoding="utf-8"?>
<a:theme xmlns:a="http://schemas.openxmlformats.org/drawingml/2006/main" name="바인드소프트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바인드소프트2" id="{87085FA9-0D04-4181-8AC5-B7C7583D2969}" vid="{C3C52578-E702-4600-8D4C-97ACA718E86C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바인드소프트</Template>
  <TotalTime>1391</TotalTime>
  <Words>669</Words>
  <Application>Microsoft Office PowerPoint</Application>
  <PresentationFormat>화면 슬라이드 쇼(4:3)</PresentationFormat>
  <Paragraphs>216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HY견고딕</vt:lpstr>
      <vt:lpstr>HY동녘B</vt:lpstr>
      <vt:lpstr>맑은 고딕</vt:lpstr>
      <vt:lpstr>Arial</vt:lpstr>
      <vt:lpstr>Wingdings</vt:lpstr>
      <vt:lpstr>바인드소프트</vt:lpstr>
      <vt:lpstr>바인드소프트2</vt:lpstr>
      <vt:lpstr>스테이블 디퓨전</vt:lpstr>
      <vt:lpstr>목차</vt:lpstr>
      <vt:lpstr>시작하기 전에</vt:lpstr>
      <vt:lpstr>스테이블 디퓨전 이란</vt:lpstr>
      <vt:lpstr>WebUI 1.5.1</vt:lpstr>
      <vt:lpstr>WebUI 1.5.1 </vt:lpstr>
      <vt:lpstr>WebUI 실행</vt:lpstr>
      <vt:lpstr> 확장 설치 - dddtailer </vt:lpstr>
      <vt:lpstr>확장 설치 - dddtailer </vt:lpstr>
      <vt:lpstr>확장 설치 - dddtailer </vt:lpstr>
      <vt:lpstr>확장 설치 - controlnet </vt:lpstr>
      <vt:lpstr>확장 설치 - controlnet </vt:lpstr>
      <vt:lpstr>VAE 설치</vt:lpstr>
      <vt:lpstr>A1111-tagcomplete 설치, 다이나믹 프롬프트, etc</vt:lpstr>
      <vt:lpstr>SAM(Segment Anything Model)</vt:lpstr>
      <vt:lpstr>SAM(Segment Anything Model)</vt:lpstr>
      <vt:lpstr>SAM(Segment Anything Model)</vt:lpstr>
      <vt:lpstr>DDSD </vt:lpstr>
      <vt:lpstr>PowerPoint 프레젠테이션</vt:lpstr>
      <vt:lpstr>Lora 생성</vt:lpstr>
      <vt:lpstr>영상 만들기 - temporal kit + Ebsynth</vt:lpstr>
      <vt:lpstr>영상 만들기 - 카이버, LeiaPix, MyHeritage, </vt:lpstr>
      <vt:lpstr>리파이너</vt:lpstr>
      <vt:lpstr>특징 SDXL</vt:lpstr>
      <vt:lpstr>파인튜닝, 이미지 제어기수(SDXL)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JJA</dc:creator>
  <cp:lastModifiedBy>Sugil</cp:lastModifiedBy>
  <cp:revision>77</cp:revision>
  <dcterms:created xsi:type="dcterms:W3CDTF">2019-06-04T09:17:40Z</dcterms:created>
  <dcterms:modified xsi:type="dcterms:W3CDTF">2023-08-08T12:35:10Z</dcterms:modified>
</cp:coreProperties>
</file>